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306" r:id="rId5"/>
    <p:sldId id="317" r:id="rId6"/>
    <p:sldId id="319" r:id="rId7"/>
    <p:sldId id="318" r:id="rId8"/>
    <p:sldId id="320" r:id="rId9"/>
    <p:sldId id="321" r:id="rId10"/>
    <p:sldId id="267" r:id="rId11"/>
    <p:sldId id="322" r:id="rId12"/>
    <p:sldId id="323" r:id="rId13"/>
    <p:sldId id="315" r:id="rId14"/>
    <p:sldId id="324" r:id="rId15"/>
    <p:sldId id="325" r:id="rId16"/>
    <p:sldId id="326" r:id="rId17"/>
    <p:sldId id="327" r:id="rId18"/>
    <p:sldId id="328" r:id="rId19"/>
    <p:sldId id="271" r:id="rId20"/>
  </p:sldIdLst>
  <p:sldSz cx="12192000" cy="6858000"/>
  <p:notesSz cx="12192000" cy="6858000"/>
  <p:custDataLst>
    <p:tags r:id="rId22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10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howGuides="1">
      <p:cViewPr>
        <p:scale>
          <a:sx n="100" d="100"/>
          <a:sy n="100" d="100"/>
        </p:scale>
        <p:origin x="1066" y="470"/>
      </p:cViewPr>
      <p:guideLst>
        <p:guide orient="horz" pos="2910"/>
        <p:guide pos="209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43948-AF5A-4567-B3D5-1E5598DEDE5C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44765-F6F7-474A-AE09-11A998BE5A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830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80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17.pn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4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">
            <a:extLst>
              <a:ext uri="{FF2B5EF4-FFF2-40B4-BE49-F238E27FC236}">
                <a16:creationId xmlns:a16="http://schemas.microsoft.com/office/drawing/2014/main" id="{91E5597D-AF77-A7C2-1AAE-9EA04FCF528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12" name="object 3">
            <a:extLst>
              <a:ext uri="{FF2B5EF4-FFF2-40B4-BE49-F238E27FC236}">
                <a16:creationId xmlns:a16="http://schemas.microsoft.com/office/drawing/2014/main" id="{AF74A4C7-2F3E-164A-BB53-194698ABEDE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3" name="object 4">
              <a:extLst>
                <a:ext uri="{FF2B5EF4-FFF2-40B4-BE49-F238E27FC236}">
                  <a16:creationId xmlns:a16="http://schemas.microsoft.com/office/drawing/2014/main" id="{E84AEB1B-D4BC-3223-6D74-CCA990DAD14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5">
              <a:extLst>
                <a:ext uri="{FF2B5EF4-FFF2-40B4-BE49-F238E27FC236}">
                  <a16:creationId xmlns:a16="http://schemas.microsoft.com/office/drawing/2014/main" id="{F7480B73-35A5-DEC2-AA3E-F460400DA8C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6">
              <a:extLst>
                <a:ext uri="{FF2B5EF4-FFF2-40B4-BE49-F238E27FC236}">
                  <a16:creationId xmlns:a16="http://schemas.microsoft.com/office/drawing/2014/main" id="{F84B8416-36D9-5EA1-2EE9-EE188CD25CC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6" name="object 7">
            <a:extLst>
              <a:ext uri="{FF2B5EF4-FFF2-40B4-BE49-F238E27FC236}">
                <a16:creationId xmlns:a16="http://schemas.microsoft.com/office/drawing/2014/main" id="{C04194A9-08C9-3EDC-F476-ADE980BB2501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17" name="object 8">
              <a:extLst>
                <a:ext uri="{FF2B5EF4-FFF2-40B4-BE49-F238E27FC236}">
                  <a16:creationId xmlns:a16="http://schemas.microsoft.com/office/drawing/2014/main" id="{4BC2BE1F-66E9-8DDC-BC47-D0BF559B1836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9">
              <a:extLst>
                <a:ext uri="{FF2B5EF4-FFF2-40B4-BE49-F238E27FC236}">
                  <a16:creationId xmlns:a16="http://schemas.microsoft.com/office/drawing/2014/main" id="{D2EEE5FB-B6D5-00E7-79E6-FB454CAA8E6E}"/>
                </a:ext>
              </a:extLst>
            </p:cNvPr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0">
              <a:extLst>
                <a:ext uri="{FF2B5EF4-FFF2-40B4-BE49-F238E27FC236}">
                  <a16:creationId xmlns:a16="http://schemas.microsoft.com/office/drawing/2014/main" id="{2D8E093D-12CA-7CEA-63F4-6317BEDA0A17}"/>
                </a:ext>
              </a:extLst>
            </p:cNvPr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1">
            <a:extLst>
              <a:ext uri="{FF2B5EF4-FFF2-40B4-BE49-F238E27FC236}">
                <a16:creationId xmlns:a16="http://schemas.microsoft.com/office/drawing/2014/main" id="{B1C2A5FB-529C-0A50-915D-E02A3519314E}"/>
              </a:ext>
            </a:extLst>
          </p:cNvPr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1" name="object 12">
            <a:extLst>
              <a:ext uri="{FF2B5EF4-FFF2-40B4-BE49-F238E27FC236}">
                <a16:creationId xmlns:a16="http://schemas.microsoft.com/office/drawing/2014/main" id="{9351B3F8-4E39-C5C1-7ED8-9D7565EC602D}"/>
              </a:ext>
            </a:extLst>
          </p:cNvPr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3">
            <a:extLst>
              <a:ext uri="{FF2B5EF4-FFF2-40B4-BE49-F238E27FC236}">
                <a16:creationId xmlns:a16="http://schemas.microsoft.com/office/drawing/2014/main" id="{EE0DA9FE-40EE-5B26-BA11-6BFE5AAC2BD1}"/>
              </a:ext>
            </a:extLst>
          </p:cNvPr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23" name="object 14">
            <a:extLst>
              <a:ext uri="{FF2B5EF4-FFF2-40B4-BE49-F238E27FC236}">
                <a16:creationId xmlns:a16="http://schemas.microsoft.com/office/drawing/2014/main" id="{93E187F7-D4C0-195C-A6A6-ACB714330B89}"/>
              </a:ext>
            </a:extLst>
          </p:cNvPr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24" name="object 15">
              <a:extLst>
                <a:ext uri="{FF2B5EF4-FFF2-40B4-BE49-F238E27FC236}">
                  <a16:creationId xmlns:a16="http://schemas.microsoft.com/office/drawing/2014/main" id="{657785CD-370D-796D-0D71-88C80B0299B1}"/>
                </a:ext>
              </a:extLst>
            </p:cNvPr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6">
              <a:extLst>
                <a:ext uri="{FF2B5EF4-FFF2-40B4-BE49-F238E27FC236}">
                  <a16:creationId xmlns:a16="http://schemas.microsoft.com/office/drawing/2014/main" id="{FA2B1DB8-28CF-9C94-BAD1-85BB7195BDE0}"/>
                </a:ext>
              </a:extLst>
            </p:cNvPr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7">
              <a:extLst>
                <a:ext uri="{FF2B5EF4-FFF2-40B4-BE49-F238E27FC236}">
                  <a16:creationId xmlns:a16="http://schemas.microsoft.com/office/drawing/2014/main" id="{CDBF7F31-C72C-EE33-990B-8E63B8DEF2FB}"/>
                </a:ext>
              </a:extLst>
            </p:cNvPr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8">
            <a:extLst>
              <a:ext uri="{FF2B5EF4-FFF2-40B4-BE49-F238E27FC236}">
                <a16:creationId xmlns:a16="http://schemas.microsoft.com/office/drawing/2014/main" id="{DBA4CD1C-526F-1962-0311-50F00BB7452A}"/>
              </a:ext>
            </a:extLst>
          </p:cNvPr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8" name="object 19">
            <a:extLst>
              <a:ext uri="{FF2B5EF4-FFF2-40B4-BE49-F238E27FC236}">
                <a16:creationId xmlns:a16="http://schemas.microsoft.com/office/drawing/2014/main" id="{6F1F2A6D-F701-08F7-1EDF-6696298C60F9}"/>
              </a:ext>
            </a:extLst>
          </p:cNvPr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0490AE73-7662-769F-2882-7BFF4DA65D55}"/>
              </a:ext>
            </a:extLst>
          </p:cNvPr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30" name="object 21">
            <a:extLst>
              <a:ext uri="{FF2B5EF4-FFF2-40B4-BE49-F238E27FC236}">
                <a16:creationId xmlns:a16="http://schemas.microsoft.com/office/drawing/2014/main" id="{808FB6EF-D27A-560A-AE2A-8EFB70E163C9}"/>
              </a:ext>
            </a:extLst>
          </p:cNvPr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1" name="object 22">
            <a:extLst>
              <a:ext uri="{FF2B5EF4-FFF2-40B4-BE49-F238E27FC236}">
                <a16:creationId xmlns:a16="http://schemas.microsoft.com/office/drawing/2014/main" id="{7A1E9A6A-106B-6850-B2EF-0491861B0B79}"/>
              </a:ext>
            </a:extLst>
          </p:cNvPr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132" name="object 23">
              <a:extLst>
                <a:ext uri="{FF2B5EF4-FFF2-40B4-BE49-F238E27FC236}">
                  <a16:creationId xmlns:a16="http://schemas.microsoft.com/office/drawing/2014/main" id="{354D85DE-F176-DC4D-DC1D-AE7BE228947F}"/>
                </a:ext>
              </a:extLst>
            </p:cNvPr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24">
              <a:extLst>
                <a:ext uri="{FF2B5EF4-FFF2-40B4-BE49-F238E27FC236}">
                  <a16:creationId xmlns:a16="http://schemas.microsoft.com/office/drawing/2014/main" id="{3FEBDBE0-6632-3478-D765-B02E4372A1DB}"/>
                </a:ext>
              </a:extLst>
            </p:cNvPr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26">
              <a:extLst>
                <a:ext uri="{FF2B5EF4-FFF2-40B4-BE49-F238E27FC236}">
                  <a16:creationId xmlns:a16="http://schemas.microsoft.com/office/drawing/2014/main" id="{D14D2731-596C-C4FC-08D1-1B9146B4C151}"/>
                </a:ext>
              </a:extLst>
            </p:cNvPr>
            <p:cNvSpPr/>
            <p:nvPr/>
          </p:nvSpPr>
          <p:spPr>
            <a:xfrm>
              <a:off x="4204716" y="1406651"/>
              <a:ext cx="585977" cy="7871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28">
              <a:extLst>
                <a:ext uri="{FF2B5EF4-FFF2-40B4-BE49-F238E27FC236}">
                  <a16:creationId xmlns:a16="http://schemas.microsoft.com/office/drawing/2014/main" id="{DCD92C4C-E00A-9E6A-89BD-79175F0F5B1C}"/>
                </a:ext>
              </a:extLst>
            </p:cNvPr>
            <p:cNvSpPr/>
            <p:nvPr/>
          </p:nvSpPr>
          <p:spPr>
            <a:xfrm>
              <a:off x="7092696" y="1406651"/>
              <a:ext cx="585977" cy="78714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6" name="object 31">
            <a:extLst>
              <a:ext uri="{FF2B5EF4-FFF2-40B4-BE49-F238E27FC236}">
                <a16:creationId xmlns:a16="http://schemas.microsoft.com/office/drawing/2014/main" id="{3EF23CE9-F4AB-B6C6-AFEC-ECD639A12925}"/>
              </a:ext>
            </a:extLst>
          </p:cNvPr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32">
            <a:extLst>
              <a:ext uri="{FF2B5EF4-FFF2-40B4-BE49-F238E27FC236}">
                <a16:creationId xmlns:a16="http://schemas.microsoft.com/office/drawing/2014/main" id="{8D313E6E-ED0E-3733-8FC3-A88B05873448}"/>
              </a:ext>
            </a:extLst>
          </p:cNvPr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38" name="object 33">
            <a:extLst>
              <a:ext uri="{FF2B5EF4-FFF2-40B4-BE49-F238E27FC236}">
                <a16:creationId xmlns:a16="http://schemas.microsoft.com/office/drawing/2014/main" id="{49FE9735-CFC2-D0F3-D0BA-8002D8B36A58}"/>
              </a:ext>
            </a:extLst>
          </p:cNvPr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34">
            <a:extLst>
              <a:ext uri="{FF2B5EF4-FFF2-40B4-BE49-F238E27FC236}">
                <a16:creationId xmlns:a16="http://schemas.microsoft.com/office/drawing/2014/main" id="{212FDDDC-775A-E19E-902C-83AB97D93988}"/>
              </a:ext>
            </a:extLst>
          </p:cNvPr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35">
            <a:extLst>
              <a:ext uri="{FF2B5EF4-FFF2-40B4-BE49-F238E27FC236}">
                <a16:creationId xmlns:a16="http://schemas.microsoft.com/office/drawing/2014/main" id="{85F63B78-21FE-372B-D37B-60F4E8A7497A}"/>
              </a:ext>
            </a:extLst>
          </p:cNvPr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36">
            <a:extLst>
              <a:ext uri="{FF2B5EF4-FFF2-40B4-BE49-F238E27FC236}">
                <a16:creationId xmlns:a16="http://schemas.microsoft.com/office/drawing/2014/main" id="{AA25C57A-AA72-B1D1-F086-3C798CF16346}"/>
              </a:ext>
            </a:extLst>
          </p:cNvPr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37">
            <a:extLst>
              <a:ext uri="{FF2B5EF4-FFF2-40B4-BE49-F238E27FC236}">
                <a16:creationId xmlns:a16="http://schemas.microsoft.com/office/drawing/2014/main" id="{B528649A-1096-4982-4454-E3B58B77D18F}"/>
              </a:ext>
            </a:extLst>
          </p:cNvPr>
          <p:cNvSpPr txBox="1"/>
          <p:nvPr/>
        </p:nvSpPr>
        <p:spPr>
          <a:xfrm>
            <a:off x="8092730" y="5917876"/>
            <a:ext cx="35382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</a:t>
            </a:r>
            <a:r>
              <a:rPr lang="en-US" altLang="zh-CN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hiyan</a:t>
            </a:r>
            <a:r>
              <a:rPr lang="en-US" altLang="zh-CN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Wu</a:t>
            </a:r>
            <a:endParaRPr lang="en-US" sz="2400" b="1" spc="-2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3" name="object 38">
            <a:extLst>
              <a:ext uri="{FF2B5EF4-FFF2-40B4-BE49-F238E27FC236}">
                <a16:creationId xmlns:a16="http://schemas.microsoft.com/office/drawing/2014/main" id="{577DB939-D5BB-D22B-095E-B472A549D4FC}"/>
              </a:ext>
            </a:extLst>
          </p:cNvPr>
          <p:cNvSpPr txBox="1"/>
          <p:nvPr/>
        </p:nvSpPr>
        <p:spPr>
          <a:xfrm>
            <a:off x="909066" y="1420739"/>
            <a:ext cx="9783192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0" algn="ctr" fontAlgn="auto">
              <a:lnSpc>
                <a:spcPct val="100000"/>
              </a:lnSpc>
              <a:spcBef>
                <a:spcPts val="0"/>
              </a:spcBef>
            </a:pPr>
            <a:r>
              <a:rPr lang="en-US" sz="28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RecDiff:Diffusion</a:t>
            </a: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Model for Social Recommendation</a:t>
            </a:r>
          </a:p>
        </p:txBody>
      </p:sp>
      <p:sp>
        <p:nvSpPr>
          <p:cNvPr id="144" name="object 39">
            <a:extLst>
              <a:ext uri="{FF2B5EF4-FFF2-40B4-BE49-F238E27FC236}">
                <a16:creationId xmlns:a16="http://schemas.microsoft.com/office/drawing/2014/main" id="{FDCCFB49-ED01-2759-D714-1CB7865C3156}"/>
              </a:ext>
            </a:extLst>
          </p:cNvPr>
          <p:cNvSpPr txBox="1"/>
          <p:nvPr/>
        </p:nvSpPr>
        <p:spPr>
          <a:xfrm>
            <a:off x="9448800" y="5124721"/>
            <a:ext cx="237210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24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CIKM_</a:t>
            </a:r>
            <a:r>
              <a:rPr lang="en-US" sz="2400" b="1" spc="5" dirty="0">
                <a:solidFill>
                  <a:srgbClr val="1F4E79"/>
                </a:solidFill>
                <a:latin typeface="Noto Sans Mono CJK HK"/>
                <a:cs typeface="Noto Sans Mono CJK HK"/>
              </a:rPr>
              <a:t>2024</a:t>
            </a:r>
            <a:endParaRPr lang="en-US" sz="2400" dirty="0">
              <a:latin typeface="Noto Sans Mono CJK HK"/>
              <a:cs typeface="Noto Sans Mono CJK HK"/>
            </a:endParaRPr>
          </a:p>
        </p:txBody>
      </p:sp>
      <p:sp>
        <p:nvSpPr>
          <p:cNvPr id="145" name="object 40">
            <a:extLst>
              <a:ext uri="{FF2B5EF4-FFF2-40B4-BE49-F238E27FC236}">
                <a16:creationId xmlns:a16="http://schemas.microsoft.com/office/drawing/2014/main" id="{CB355598-FB3D-EFD1-7EA3-C92F549B1614}"/>
              </a:ext>
            </a:extLst>
          </p:cNvPr>
          <p:cNvSpPr txBox="1"/>
          <p:nvPr/>
        </p:nvSpPr>
        <p:spPr>
          <a:xfrm>
            <a:off x="3233496" y="5256696"/>
            <a:ext cx="5134331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:https://github.com/HKUDS/</a:t>
            </a:r>
            <a:r>
              <a:rPr lang="en-US" sz="1600" spc="-40" dirty="0" err="1">
                <a:latin typeface="Arial" panose="020B0604020202020204"/>
                <a:cs typeface="Arial" panose="020B0604020202020204"/>
              </a:rPr>
              <a:t>RecDiff</a:t>
            </a:r>
            <a:endParaRPr lang="en-US" sz="210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12.1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821C539-1182-7423-5CCE-7131E7E020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941" y="2106790"/>
            <a:ext cx="12104115" cy="14104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668CF95F-1935-983A-5CDE-FA7155459C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1743" y="1577031"/>
            <a:ext cx="6400800" cy="205477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AEC0C4C-050C-0E23-4C61-4AB0FF403F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5543" y="3962400"/>
            <a:ext cx="6553200" cy="25242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AE2FD-27C4-884F-A62D-06311B51B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974594C-3A2B-BA42-3593-D13A7494A9D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13C0CA30-B715-D288-1539-564973C5206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68D8A3C-6E76-A943-2C96-5A73A49A31E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199D1F5-7A1C-0E81-639C-C91334C214D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99EA49B-3430-82F6-3D9C-D6B216C3924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18E1B70-75F9-B59C-025D-F355DC672B4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E80C1638-FB54-D887-1129-D62603095B7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868B0F6-935E-1F33-0B19-2C31F510C0B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7A4E63F8-3598-F464-F816-3C0BD998DA37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0F93CD7B-83FD-86A7-E34E-3D09D2B0F160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15512DF-3F40-3075-67FF-3181F9C3580E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D824E47B-76F8-0EBB-A453-3E125AB0DED1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DDC63F4-223F-3C0D-514A-627BB31071DC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C089086-D6FA-3581-D82F-CEEB2F35521B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98D89911-3931-2868-DA21-AED3C0C34321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048813E9-4D7E-A233-2C31-DE7CC097D3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" y="1650999"/>
            <a:ext cx="12192000" cy="382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5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14369-2272-BF0C-4925-8E69ED260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E1A29DC-3F0B-71AE-5F1D-FBBB6D45E35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DCDA2E7-2023-9899-0D21-B719C1C5482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655C867-96F2-CB6C-0207-B30AEA55584D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7686049-DB5D-0CC2-68CE-6710866ADAD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139D6B4-A94A-52F2-0F99-4D115523ECE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62C2D33-35A4-6327-A42A-412E9A118B1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90642DB-BB51-9F13-B246-832E0EEC15D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3AF0F019-3183-9520-06B6-9A753776278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9DE56006-1D97-6FFE-4E91-48D0D87A12D6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E1E7C36-8805-BED7-B199-CA8ED2436CB1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997703B-F3EE-AA57-AE67-F3A5ECBD01E7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566F6779-A819-47D1-54D6-7D2A84F80C00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27FB1DF-BC45-C9C5-9257-7C520AE14513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097CD4C1-B1BB-CF97-14B4-BCE1378E0646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0E6359D9-039B-D364-7550-C9A04067D5B3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B7203EA-C1A8-6949-9284-3687B39D62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" y="1294637"/>
            <a:ext cx="12192000" cy="46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77D94B-9875-8BF1-C149-7D3F52569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2BA321B7-A8CA-53C6-7743-57DF7B2418B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3661AFD0-3A25-98D8-38F9-34A8F707E9F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283B4214-D8D4-2F5C-ADD2-99907E4A5CB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CA5D58F9-DDCB-723D-E5F4-604A37952C5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B0C1E09-8783-F5D7-82C9-A18AD93FA02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7">
            <a:extLst>
              <a:ext uri="{FF2B5EF4-FFF2-40B4-BE49-F238E27FC236}">
                <a16:creationId xmlns:a16="http://schemas.microsoft.com/office/drawing/2014/main" id="{5E589D69-0D7E-73C7-923B-7D5319C7160B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EB01DDAD-F0F4-15B6-FD09-552DB924BF3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1CB5F6DB-3A31-1EC9-AE92-63E5D248DC0D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27661646-BB69-3FA7-1194-17D51FD038C8}"/>
              </a:ext>
            </a:extLst>
          </p:cNvPr>
          <p:cNvSpPr txBox="1">
            <a:spLocks/>
          </p:cNvSpPr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ea typeface="+mj-ea"/>
                <a:cs typeface="Trebuchet MS" panose="020B0603020202020204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kern="0" spc="-275"/>
              <a:t>C</a:t>
            </a:r>
            <a:r>
              <a:rPr lang="en-US" kern="0" spc="-204"/>
              <a:t>h</a:t>
            </a:r>
            <a:r>
              <a:rPr lang="en-US" kern="0" spc="-245"/>
              <a:t>o</a:t>
            </a:r>
            <a:r>
              <a:rPr lang="en-US" kern="0" spc="-175"/>
              <a:t>n</a:t>
            </a:r>
            <a:r>
              <a:rPr lang="en-US" kern="0" spc="-180"/>
              <a:t>g</a:t>
            </a:r>
            <a:r>
              <a:rPr lang="en-US" kern="0" spc="-240"/>
              <a:t>q</a:t>
            </a:r>
            <a:r>
              <a:rPr lang="en-US" kern="0" spc="-135"/>
              <a:t>i</a:t>
            </a:r>
            <a:r>
              <a:rPr lang="en-US" kern="0" spc="-180"/>
              <a:t>n</a:t>
            </a:r>
            <a:r>
              <a:rPr lang="en-US" kern="0" spc="114"/>
              <a:t>g</a:t>
            </a:r>
            <a:r>
              <a:rPr lang="en-US" kern="0" spc="-365"/>
              <a:t>U</a:t>
            </a:r>
            <a:r>
              <a:rPr lang="en-US" kern="0" spc="-200"/>
              <a:t>n</a:t>
            </a:r>
            <a:r>
              <a:rPr lang="en-US" kern="0" spc="-135"/>
              <a:t>i</a:t>
            </a:r>
            <a:r>
              <a:rPr lang="en-US" kern="0" spc="-160"/>
              <a:t>v</a:t>
            </a:r>
            <a:r>
              <a:rPr lang="en-US" kern="0" spc="-235"/>
              <a:t>e</a:t>
            </a:r>
            <a:r>
              <a:rPr lang="en-US" kern="0" spc="-120"/>
              <a:t>r</a:t>
            </a:r>
            <a:r>
              <a:rPr lang="en-US" kern="0" spc="-70"/>
              <a:t>s</a:t>
            </a:r>
            <a:r>
              <a:rPr lang="en-US" kern="0" spc="-135"/>
              <a:t>i</a:t>
            </a:r>
            <a:r>
              <a:rPr lang="en-US" kern="0" spc="-204"/>
              <a:t>t</a:t>
            </a:r>
            <a:r>
              <a:rPr lang="en-US" kern="0" spc="-15"/>
              <a:t>y  </a:t>
            </a:r>
            <a:r>
              <a:rPr lang="en-US" kern="0" spc="-165"/>
              <a:t>of</a:t>
            </a:r>
            <a:r>
              <a:rPr lang="en-US" kern="0" spc="-265"/>
              <a:t> </a:t>
            </a:r>
            <a:r>
              <a:rPr lang="en-US" kern="0" spc="-195"/>
              <a:t>Technology</a:t>
            </a:r>
            <a:endParaRPr lang="en-US" kern="0" spc="-195" dirty="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F5827729-3A59-0389-F389-B594B2413E92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988FFCAF-D497-B488-608F-066CAB4E782D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6" name="object 13">
            <a:extLst>
              <a:ext uri="{FF2B5EF4-FFF2-40B4-BE49-F238E27FC236}">
                <a16:creationId xmlns:a16="http://schemas.microsoft.com/office/drawing/2014/main" id="{60510A32-A23C-AF47-A13B-1A330D55093E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87E2E39E-4C37-8F03-9227-796FC07310DD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F8BCCCA7-04FC-08A6-CACC-142FC14E923D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6">
            <a:extLst>
              <a:ext uri="{FF2B5EF4-FFF2-40B4-BE49-F238E27FC236}">
                <a16:creationId xmlns:a16="http://schemas.microsoft.com/office/drawing/2014/main" id="{7FF00CDD-BC5C-417F-7227-0575F1298070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FFAE08-839D-E89A-5B11-21FE2DD95A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8575" y="1335531"/>
            <a:ext cx="7603424" cy="513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00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82B7C-E791-8604-2424-3FC9DC823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C4BC62-A5BF-C170-3D9B-64E4C095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3AB4F07-FE35-E839-226C-59379F3CA6A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540D0AC5-0131-A1FD-5F4E-381EBF5259C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8369F2E9-DAE4-488D-0415-D70A3B0C9B9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823AAA56-78AD-8460-2331-967F27080E8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6948DB3-CA8F-DE76-327D-E3022DB454A1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7">
            <a:extLst>
              <a:ext uri="{FF2B5EF4-FFF2-40B4-BE49-F238E27FC236}">
                <a16:creationId xmlns:a16="http://schemas.microsoft.com/office/drawing/2014/main" id="{CA714F0D-5529-12CD-9E32-A33C9810D62D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47B4E070-AD5D-9F17-8E76-57015CE1B8F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D19BE2B6-3583-5C26-E8A0-17C170F3174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896EB82F-7B69-85FF-B449-844018078E69}"/>
              </a:ext>
            </a:extLst>
          </p:cNvPr>
          <p:cNvSpPr txBox="1">
            <a:spLocks/>
          </p:cNvSpPr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ea typeface="+mj-ea"/>
                <a:cs typeface="Trebuchet MS" panose="020B0603020202020204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kern="0" spc="-275"/>
              <a:t>C</a:t>
            </a:r>
            <a:r>
              <a:rPr lang="en-US" kern="0" spc="-204"/>
              <a:t>h</a:t>
            </a:r>
            <a:r>
              <a:rPr lang="en-US" kern="0" spc="-245"/>
              <a:t>o</a:t>
            </a:r>
            <a:r>
              <a:rPr lang="en-US" kern="0" spc="-175"/>
              <a:t>n</a:t>
            </a:r>
            <a:r>
              <a:rPr lang="en-US" kern="0" spc="-180"/>
              <a:t>g</a:t>
            </a:r>
            <a:r>
              <a:rPr lang="en-US" kern="0" spc="-240"/>
              <a:t>q</a:t>
            </a:r>
            <a:r>
              <a:rPr lang="en-US" kern="0" spc="-135"/>
              <a:t>i</a:t>
            </a:r>
            <a:r>
              <a:rPr lang="en-US" kern="0" spc="-180"/>
              <a:t>n</a:t>
            </a:r>
            <a:r>
              <a:rPr lang="en-US" kern="0" spc="114"/>
              <a:t>g</a:t>
            </a:r>
            <a:r>
              <a:rPr lang="en-US" kern="0" spc="-365"/>
              <a:t>U</a:t>
            </a:r>
            <a:r>
              <a:rPr lang="en-US" kern="0" spc="-200"/>
              <a:t>n</a:t>
            </a:r>
            <a:r>
              <a:rPr lang="en-US" kern="0" spc="-135"/>
              <a:t>i</a:t>
            </a:r>
            <a:r>
              <a:rPr lang="en-US" kern="0" spc="-160"/>
              <a:t>v</a:t>
            </a:r>
            <a:r>
              <a:rPr lang="en-US" kern="0" spc="-235"/>
              <a:t>e</a:t>
            </a:r>
            <a:r>
              <a:rPr lang="en-US" kern="0" spc="-120"/>
              <a:t>r</a:t>
            </a:r>
            <a:r>
              <a:rPr lang="en-US" kern="0" spc="-70"/>
              <a:t>s</a:t>
            </a:r>
            <a:r>
              <a:rPr lang="en-US" kern="0" spc="-135"/>
              <a:t>i</a:t>
            </a:r>
            <a:r>
              <a:rPr lang="en-US" kern="0" spc="-204"/>
              <a:t>t</a:t>
            </a:r>
            <a:r>
              <a:rPr lang="en-US" kern="0" spc="-15"/>
              <a:t>y  </a:t>
            </a:r>
            <a:r>
              <a:rPr lang="en-US" kern="0" spc="-165"/>
              <a:t>of</a:t>
            </a:r>
            <a:r>
              <a:rPr lang="en-US" kern="0" spc="-265"/>
              <a:t> </a:t>
            </a:r>
            <a:r>
              <a:rPr lang="en-US" kern="0" spc="-195"/>
              <a:t>Technology</a:t>
            </a:r>
            <a:endParaRPr lang="en-US" kern="0" spc="-195" dirty="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E4180CE3-8FFF-B743-2DAF-4BDB38A6ABAA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E544FF76-4579-EB33-CB6C-92167F450BEC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6" name="object 13">
            <a:extLst>
              <a:ext uri="{FF2B5EF4-FFF2-40B4-BE49-F238E27FC236}">
                <a16:creationId xmlns:a16="http://schemas.microsoft.com/office/drawing/2014/main" id="{E9668731-D045-99EE-856D-84E3BC466775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4A710145-9AE3-D003-5579-1C39E66555DB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75348315-53DD-DB58-28F0-28D7D6C9226A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6">
            <a:extLst>
              <a:ext uri="{FF2B5EF4-FFF2-40B4-BE49-F238E27FC236}">
                <a16:creationId xmlns:a16="http://schemas.microsoft.com/office/drawing/2014/main" id="{F026F0ED-5F56-45FC-54F9-1C5E0E9FFEFF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2C3A4560-73E2-2869-8CF4-E3C078FA83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1803626"/>
            <a:ext cx="10171090" cy="34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1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C0A08-C782-DB34-081E-1EBD40DE82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AFA5-A8CB-7328-85BA-5C430F80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BE57946-839A-55C2-488B-6BAE08DC5012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C72B3CB4-BB71-9E5B-C0C9-9E1DBF3B7B41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AB7CA171-CD9E-BE2E-E300-9B89B2B583B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40DB5A95-EEBB-B943-B95D-627219247528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84F22F56-E010-C00E-9D18-A42FB6720B3A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7">
            <a:extLst>
              <a:ext uri="{FF2B5EF4-FFF2-40B4-BE49-F238E27FC236}">
                <a16:creationId xmlns:a16="http://schemas.microsoft.com/office/drawing/2014/main" id="{018759C5-3F31-956E-69E8-F9B155AB3AB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E4E29AA4-1D6F-0BC7-6B54-3B69294FDEC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E6ACE512-BBE2-A4A2-A062-646C57BB2BA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E87E71EE-17F4-A2C2-7CE9-0E1DAB177358}"/>
              </a:ext>
            </a:extLst>
          </p:cNvPr>
          <p:cNvSpPr txBox="1">
            <a:spLocks/>
          </p:cNvSpPr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ea typeface="+mj-ea"/>
                <a:cs typeface="Trebuchet MS" panose="020B0603020202020204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kern="0" spc="-275"/>
              <a:t>C</a:t>
            </a:r>
            <a:r>
              <a:rPr lang="en-US" kern="0" spc="-204"/>
              <a:t>h</a:t>
            </a:r>
            <a:r>
              <a:rPr lang="en-US" kern="0" spc="-245"/>
              <a:t>o</a:t>
            </a:r>
            <a:r>
              <a:rPr lang="en-US" kern="0" spc="-175"/>
              <a:t>n</a:t>
            </a:r>
            <a:r>
              <a:rPr lang="en-US" kern="0" spc="-180"/>
              <a:t>g</a:t>
            </a:r>
            <a:r>
              <a:rPr lang="en-US" kern="0" spc="-240"/>
              <a:t>q</a:t>
            </a:r>
            <a:r>
              <a:rPr lang="en-US" kern="0" spc="-135"/>
              <a:t>i</a:t>
            </a:r>
            <a:r>
              <a:rPr lang="en-US" kern="0" spc="-180"/>
              <a:t>n</a:t>
            </a:r>
            <a:r>
              <a:rPr lang="en-US" kern="0" spc="114"/>
              <a:t>g</a:t>
            </a:r>
            <a:r>
              <a:rPr lang="en-US" kern="0" spc="-365"/>
              <a:t>U</a:t>
            </a:r>
            <a:r>
              <a:rPr lang="en-US" kern="0" spc="-200"/>
              <a:t>n</a:t>
            </a:r>
            <a:r>
              <a:rPr lang="en-US" kern="0" spc="-135"/>
              <a:t>i</a:t>
            </a:r>
            <a:r>
              <a:rPr lang="en-US" kern="0" spc="-160"/>
              <a:t>v</a:t>
            </a:r>
            <a:r>
              <a:rPr lang="en-US" kern="0" spc="-235"/>
              <a:t>e</a:t>
            </a:r>
            <a:r>
              <a:rPr lang="en-US" kern="0" spc="-120"/>
              <a:t>r</a:t>
            </a:r>
            <a:r>
              <a:rPr lang="en-US" kern="0" spc="-70"/>
              <a:t>s</a:t>
            </a:r>
            <a:r>
              <a:rPr lang="en-US" kern="0" spc="-135"/>
              <a:t>i</a:t>
            </a:r>
            <a:r>
              <a:rPr lang="en-US" kern="0" spc="-204"/>
              <a:t>t</a:t>
            </a:r>
            <a:r>
              <a:rPr lang="en-US" kern="0" spc="-15"/>
              <a:t>y  </a:t>
            </a:r>
            <a:r>
              <a:rPr lang="en-US" kern="0" spc="-165"/>
              <a:t>of</a:t>
            </a:r>
            <a:r>
              <a:rPr lang="en-US" kern="0" spc="-265"/>
              <a:t> </a:t>
            </a:r>
            <a:r>
              <a:rPr lang="en-US" kern="0" spc="-195"/>
              <a:t>Technology</a:t>
            </a:r>
            <a:endParaRPr lang="en-US" kern="0" spc="-195" dirty="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168BFFDD-F779-C9E8-A8DC-29FBB191D8CA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BB7D83A3-64F0-4DBD-0789-95D4880755F6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6" name="object 13">
            <a:extLst>
              <a:ext uri="{FF2B5EF4-FFF2-40B4-BE49-F238E27FC236}">
                <a16:creationId xmlns:a16="http://schemas.microsoft.com/office/drawing/2014/main" id="{C5E61887-E34B-56CA-E9F1-38237DD98945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D4E574BD-132F-F4F4-0D41-86101D963D7E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E51BAE7A-2149-E051-0C7C-6D1E6C2802AB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6">
            <a:extLst>
              <a:ext uri="{FF2B5EF4-FFF2-40B4-BE49-F238E27FC236}">
                <a16:creationId xmlns:a16="http://schemas.microsoft.com/office/drawing/2014/main" id="{125C8467-FC93-2F51-648D-D3846474C4C9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DCB91B1-1499-165D-9750-94E4F65D40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683802"/>
            <a:ext cx="12192000" cy="34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32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52F11-2E47-AB7C-03AD-1F3718FF3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60974-32B8-4323-8ED1-27F37F532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494396E6-AA0D-7E2F-D103-8F697B16916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15D053D9-B8A0-4444-E114-36239490D19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4F40FB07-F6F7-183C-C443-BA2CA487514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9622F1F8-2C90-4697-4885-5F3D8ED62194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662CB27C-8B11-7511-3F6B-6FB7D4B362A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7">
            <a:extLst>
              <a:ext uri="{FF2B5EF4-FFF2-40B4-BE49-F238E27FC236}">
                <a16:creationId xmlns:a16="http://schemas.microsoft.com/office/drawing/2014/main" id="{0710FF71-05CD-5057-CBBD-3ED4A82B040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D9A11F39-08CF-EBE4-6BA1-240B321F7F0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18F4830E-CFF1-606E-8AD8-FF151839D74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B9DE138C-523E-7F6D-99B0-B68B6E250349}"/>
              </a:ext>
            </a:extLst>
          </p:cNvPr>
          <p:cNvSpPr txBox="1">
            <a:spLocks/>
          </p:cNvSpPr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ea typeface="+mj-ea"/>
                <a:cs typeface="Trebuchet MS" panose="020B0603020202020204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kern="0" spc="-275"/>
              <a:t>C</a:t>
            </a:r>
            <a:r>
              <a:rPr lang="en-US" kern="0" spc="-204"/>
              <a:t>h</a:t>
            </a:r>
            <a:r>
              <a:rPr lang="en-US" kern="0" spc="-245"/>
              <a:t>o</a:t>
            </a:r>
            <a:r>
              <a:rPr lang="en-US" kern="0" spc="-175"/>
              <a:t>n</a:t>
            </a:r>
            <a:r>
              <a:rPr lang="en-US" kern="0" spc="-180"/>
              <a:t>g</a:t>
            </a:r>
            <a:r>
              <a:rPr lang="en-US" kern="0" spc="-240"/>
              <a:t>q</a:t>
            </a:r>
            <a:r>
              <a:rPr lang="en-US" kern="0" spc="-135"/>
              <a:t>i</a:t>
            </a:r>
            <a:r>
              <a:rPr lang="en-US" kern="0" spc="-180"/>
              <a:t>n</a:t>
            </a:r>
            <a:r>
              <a:rPr lang="en-US" kern="0" spc="114"/>
              <a:t>g</a:t>
            </a:r>
            <a:r>
              <a:rPr lang="en-US" kern="0" spc="-365"/>
              <a:t>U</a:t>
            </a:r>
            <a:r>
              <a:rPr lang="en-US" kern="0" spc="-200"/>
              <a:t>n</a:t>
            </a:r>
            <a:r>
              <a:rPr lang="en-US" kern="0" spc="-135"/>
              <a:t>i</a:t>
            </a:r>
            <a:r>
              <a:rPr lang="en-US" kern="0" spc="-160"/>
              <a:t>v</a:t>
            </a:r>
            <a:r>
              <a:rPr lang="en-US" kern="0" spc="-235"/>
              <a:t>e</a:t>
            </a:r>
            <a:r>
              <a:rPr lang="en-US" kern="0" spc="-120"/>
              <a:t>r</a:t>
            </a:r>
            <a:r>
              <a:rPr lang="en-US" kern="0" spc="-70"/>
              <a:t>s</a:t>
            </a:r>
            <a:r>
              <a:rPr lang="en-US" kern="0" spc="-135"/>
              <a:t>i</a:t>
            </a:r>
            <a:r>
              <a:rPr lang="en-US" kern="0" spc="-204"/>
              <a:t>t</a:t>
            </a:r>
            <a:r>
              <a:rPr lang="en-US" kern="0" spc="-15"/>
              <a:t>y  </a:t>
            </a:r>
            <a:r>
              <a:rPr lang="en-US" kern="0" spc="-165"/>
              <a:t>of</a:t>
            </a:r>
            <a:r>
              <a:rPr lang="en-US" kern="0" spc="-265"/>
              <a:t> </a:t>
            </a:r>
            <a:r>
              <a:rPr lang="en-US" kern="0" spc="-195"/>
              <a:t>Technology</a:t>
            </a:r>
            <a:endParaRPr lang="en-US" kern="0" spc="-195" dirty="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5D7EF744-9F97-CE0F-E540-8F35BA8A8E88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7084D20E-64C4-4B42-14D3-3C44A44CB9C0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6" name="object 13">
            <a:extLst>
              <a:ext uri="{FF2B5EF4-FFF2-40B4-BE49-F238E27FC236}">
                <a16:creationId xmlns:a16="http://schemas.microsoft.com/office/drawing/2014/main" id="{CD801C46-8788-E2C2-8BDF-02F93E986457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DD11B6B3-04E0-5DB2-5D99-105D92BEE8E6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FF533206-47FF-D4BD-04D1-F261FFA60DB0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6">
            <a:extLst>
              <a:ext uri="{FF2B5EF4-FFF2-40B4-BE49-F238E27FC236}">
                <a16:creationId xmlns:a16="http://schemas.microsoft.com/office/drawing/2014/main" id="{69CBFD72-12F3-CC91-5B8E-3A63926AEC90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9434790-8096-2C04-2A71-96D660459D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8350" y="1962150"/>
            <a:ext cx="81153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6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B5A44-5A71-3C9C-20B1-9654C6B6A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99A4FB-DF33-78C2-28C7-966095AB7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C103AA4-A1BE-C206-49AC-C6AA2C619BF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B42BEC04-121D-74D8-78E2-F0DA43C5A61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04C508E7-0593-693A-FB74-89526527F58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0DCA242D-CDE2-3BEC-580C-E93CF1E2D0D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1B994AAB-35B8-876A-D457-47642BB0C51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7">
            <a:extLst>
              <a:ext uri="{FF2B5EF4-FFF2-40B4-BE49-F238E27FC236}">
                <a16:creationId xmlns:a16="http://schemas.microsoft.com/office/drawing/2014/main" id="{A330646D-006C-0006-6036-989D93CD055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FBDD7AB4-FA27-A4F6-3014-7E46FCC8D33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9A1B8E22-224D-65E8-BF21-D524A3267C4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6A1AE6BE-31D8-BBB0-F2E8-F7E9448D96A6}"/>
              </a:ext>
            </a:extLst>
          </p:cNvPr>
          <p:cNvSpPr txBox="1">
            <a:spLocks/>
          </p:cNvSpPr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ea typeface="+mj-ea"/>
                <a:cs typeface="Trebuchet MS" panose="020B0603020202020204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kern="0" spc="-275"/>
              <a:t>C</a:t>
            </a:r>
            <a:r>
              <a:rPr lang="en-US" kern="0" spc="-204"/>
              <a:t>h</a:t>
            </a:r>
            <a:r>
              <a:rPr lang="en-US" kern="0" spc="-245"/>
              <a:t>o</a:t>
            </a:r>
            <a:r>
              <a:rPr lang="en-US" kern="0" spc="-175"/>
              <a:t>n</a:t>
            </a:r>
            <a:r>
              <a:rPr lang="en-US" kern="0" spc="-180"/>
              <a:t>g</a:t>
            </a:r>
            <a:r>
              <a:rPr lang="en-US" kern="0" spc="-240"/>
              <a:t>q</a:t>
            </a:r>
            <a:r>
              <a:rPr lang="en-US" kern="0" spc="-135"/>
              <a:t>i</a:t>
            </a:r>
            <a:r>
              <a:rPr lang="en-US" kern="0" spc="-180"/>
              <a:t>n</a:t>
            </a:r>
            <a:r>
              <a:rPr lang="en-US" kern="0" spc="114"/>
              <a:t>g</a:t>
            </a:r>
            <a:r>
              <a:rPr lang="en-US" kern="0" spc="-365"/>
              <a:t>U</a:t>
            </a:r>
            <a:r>
              <a:rPr lang="en-US" kern="0" spc="-200"/>
              <a:t>n</a:t>
            </a:r>
            <a:r>
              <a:rPr lang="en-US" kern="0" spc="-135"/>
              <a:t>i</a:t>
            </a:r>
            <a:r>
              <a:rPr lang="en-US" kern="0" spc="-160"/>
              <a:t>v</a:t>
            </a:r>
            <a:r>
              <a:rPr lang="en-US" kern="0" spc="-235"/>
              <a:t>e</a:t>
            </a:r>
            <a:r>
              <a:rPr lang="en-US" kern="0" spc="-120"/>
              <a:t>r</a:t>
            </a:r>
            <a:r>
              <a:rPr lang="en-US" kern="0" spc="-70"/>
              <a:t>s</a:t>
            </a:r>
            <a:r>
              <a:rPr lang="en-US" kern="0" spc="-135"/>
              <a:t>i</a:t>
            </a:r>
            <a:r>
              <a:rPr lang="en-US" kern="0" spc="-204"/>
              <a:t>t</a:t>
            </a:r>
            <a:r>
              <a:rPr lang="en-US" kern="0" spc="-15"/>
              <a:t>y  </a:t>
            </a:r>
            <a:r>
              <a:rPr lang="en-US" kern="0" spc="-165"/>
              <a:t>of</a:t>
            </a:r>
            <a:r>
              <a:rPr lang="en-US" kern="0" spc="-265"/>
              <a:t> </a:t>
            </a:r>
            <a:r>
              <a:rPr lang="en-US" kern="0" spc="-195"/>
              <a:t>Technology</a:t>
            </a:r>
            <a:endParaRPr lang="en-US" kern="0" spc="-195" dirty="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FCFE9229-6D1A-1DEC-2F5A-B81F8247EEB6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EB1EF630-7C5D-43EE-8803-D4C269418194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6" name="object 13">
            <a:extLst>
              <a:ext uri="{FF2B5EF4-FFF2-40B4-BE49-F238E27FC236}">
                <a16:creationId xmlns:a16="http://schemas.microsoft.com/office/drawing/2014/main" id="{237A1656-C050-5A0B-97C1-D822D9457D47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40B45D1C-D031-2866-3CBF-A3BF5AB2D709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3DD05530-0D82-E08D-E807-E77DB64914D7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6">
            <a:extLst>
              <a:ext uri="{FF2B5EF4-FFF2-40B4-BE49-F238E27FC236}">
                <a16:creationId xmlns:a16="http://schemas.microsoft.com/office/drawing/2014/main" id="{67E8E193-47FB-BB60-84D6-9219CD276BFC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6E9F048-616A-7C22-7D0C-B6F16B81ED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599" y="1546394"/>
            <a:ext cx="11755375" cy="477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04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7BBBB-929D-8697-90F5-64DF38710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C86DF9-5E38-9216-5681-0A3E0D73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0708C9BB-0CD7-5903-B753-521D60DE3B76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92C3866A-9CD1-F992-E60C-125DFE8F0C03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C7C8D06D-B06D-02B8-D725-F0DA74447A5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99B7B17D-35C7-75D0-AF73-C0868061398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9D7BBEE4-2537-8A59-7583-DAE34E4EB21F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7">
            <a:extLst>
              <a:ext uri="{FF2B5EF4-FFF2-40B4-BE49-F238E27FC236}">
                <a16:creationId xmlns:a16="http://schemas.microsoft.com/office/drawing/2014/main" id="{F4AE7B55-4CD1-1A02-9A7D-70D23FFCFDC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0C911EEF-EA74-0E50-668E-7CDE1E90D67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A442BFF8-40A3-9D6A-F5FB-006A4F539CF5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0">
            <a:extLst>
              <a:ext uri="{FF2B5EF4-FFF2-40B4-BE49-F238E27FC236}">
                <a16:creationId xmlns:a16="http://schemas.microsoft.com/office/drawing/2014/main" id="{A591DA11-1A22-A0C7-FC25-FC3FB80FDE10}"/>
              </a:ext>
            </a:extLst>
          </p:cNvPr>
          <p:cNvSpPr txBox="1">
            <a:spLocks/>
          </p:cNvSpPr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ea typeface="+mj-ea"/>
                <a:cs typeface="Trebuchet MS" panose="020B0603020202020204"/>
              </a:defRPr>
            </a:lvl1pPr>
          </a:lstStyle>
          <a:p>
            <a:pPr marL="12700" marR="5080">
              <a:spcBef>
                <a:spcPts val="100"/>
              </a:spcBef>
            </a:pPr>
            <a:r>
              <a:rPr lang="en-US" kern="0" spc="-275"/>
              <a:t>C</a:t>
            </a:r>
            <a:r>
              <a:rPr lang="en-US" kern="0" spc="-204"/>
              <a:t>h</a:t>
            </a:r>
            <a:r>
              <a:rPr lang="en-US" kern="0" spc="-245"/>
              <a:t>o</a:t>
            </a:r>
            <a:r>
              <a:rPr lang="en-US" kern="0" spc="-175"/>
              <a:t>n</a:t>
            </a:r>
            <a:r>
              <a:rPr lang="en-US" kern="0" spc="-180"/>
              <a:t>g</a:t>
            </a:r>
            <a:r>
              <a:rPr lang="en-US" kern="0" spc="-240"/>
              <a:t>q</a:t>
            </a:r>
            <a:r>
              <a:rPr lang="en-US" kern="0" spc="-135"/>
              <a:t>i</a:t>
            </a:r>
            <a:r>
              <a:rPr lang="en-US" kern="0" spc="-180"/>
              <a:t>n</a:t>
            </a:r>
            <a:r>
              <a:rPr lang="en-US" kern="0" spc="114"/>
              <a:t>g</a:t>
            </a:r>
            <a:r>
              <a:rPr lang="en-US" kern="0" spc="-365"/>
              <a:t>U</a:t>
            </a:r>
            <a:r>
              <a:rPr lang="en-US" kern="0" spc="-200"/>
              <a:t>n</a:t>
            </a:r>
            <a:r>
              <a:rPr lang="en-US" kern="0" spc="-135"/>
              <a:t>i</a:t>
            </a:r>
            <a:r>
              <a:rPr lang="en-US" kern="0" spc="-160"/>
              <a:t>v</a:t>
            </a:r>
            <a:r>
              <a:rPr lang="en-US" kern="0" spc="-235"/>
              <a:t>e</a:t>
            </a:r>
            <a:r>
              <a:rPr lang="en-US" kern="0" spc="-120"/>
              <a:t>r</a:t>
            </a:r>
            <a:r>
              <a:rPr lang="en-US" kern="0" spc="-70"/>
              <a:t>s</a:t>
            </a:r>
            <a:r>
              <a:rPr lang="en-US" kern="0" spc="-135"/>
              <a:t>i</a:t>
            </a:r>
            <a:r>
              <a:rPr lang="en-US" kern="0" spc="-204"/>
              <a:t>t</a:t>
            </a:r>
            <a:r>
              <a:rPr lang="en-US" kern="0" spc="-15"/>
              <a:t>y  </a:t>
            </a:r>
            <a:r>
              <a:rPr lang="en-US" kern="0" spc="-165"/>
              <a:t>of</a:t>
            </a:r>
            <a:r>
              <a:rPr lang="en-US" kern="0" spc="-265"/>
              <a:t> </a:t>
            </a:r>
            <a:r>
              <a:rPr lang="en-US" kern="0" spc="-195"/>
              <a:t>Technology</a:t>
            </a:r>
            <a:endParaRPr lang="en-US" kern="0" spc="-195" dirty="0"/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592EE7F6-8CF2-CCDC-8407-52C1C251C073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7221C9F6-550B-A6A8-B0A8-5215595DFC15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6" name="object 13">
            <a:extLst>
              <a:ext uri="{FF2B5EF4-FFF2-40B4-BE49-F238E27FC236}">
                <a16:creationId xmlns:a16="http://schemas.microsoft.com/office/drawing/2014/main" id="{7A928D62-07B4-A9C3-1252-CD8F5C069FC6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CEF71563-C98B-D821-60D7-E4832F464612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B0B25FBA-73B4-6446-C1B1-C434BE97CC34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6">
            <a:extLst>
              <a:ext uri="{FF2B5EF4-FFF2-40B4-BE49-F238E27FC236}">
                <a16:creationId xmlns:a16="http://schemas.microsoft.com/office/drawing/2014/main" id="{57E25EA8-F5EA-187D-FBB0-8CDDC8369F0B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903A87-F906-9B99-D8C1-F581C6D076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852190"/>
            <a:ext cx="6353363" cy="413997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B40EBB2-72C9-815D-18BC-18962C9927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400" y="1447800"/>
            <a:ext cx="4852161" cy="444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62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81000" y="2362200"/>
            <a:ext cx="1089660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just"/>
            <a:r>
              <a:rPr lang="en-US" altLang="zh-CN" dirty="0">
                <a:latin typeface="Times New Roman" panose="02020603050405020304" charset="0"/>
                <a:cs typeface="Times New Roman" panose="02020603050405020304" charset="0"/>
              </a:rPr>
              <a:t>	</a:t>
            </a:r>
            <a:r>
              <a:rPr lang="en-US" altLang="zh-CN" dirty="0"/>
              <a:t>Existing social recommendation systems are prone to noise from irrelevant social connections, and traditional self-supervised methods are limited in handling diverse social noise. To address these challenges, the author proposes a new diffusion-based approach.</a:t>
            </a:r>
            <a:endParaRPr lang="en-US" altLang="zh-CN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13216BF-F435-2534-D587-009C8658DC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302" y="1484652"/>
            <a:ext cx="12121894" cy="40756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E0AF4815-9D4C-E1AC-7C47-68F4C7FFCB24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859CB00-597D-9FA9-2B88-A1E614475E26}"/>
              </a:ext>
            </a:extLst>
          </p:cNvPr>
          <p:cNvSpPr txBox="1"/>
          <p:nvPr/>
        </p:nvSpPr>
        <p:spPr>
          <a:xfrm>
            <a:off x="11207759" y="2209849"/>
            <a:ext cx="533400" cy="3480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(1)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9321CD3-A28C-979D-84B7-C0377046FD1F}"/>
              </a:ext>
            </a:extLst>
          </p:cNvPr>
          <p:cNvSpPr txBox="1"/>
          <p:nvPr/>
        </p:nvSpPr>
        <p:spPr>
          <a:xfrm>
            <a:off x="11212946" y="3827329"/>
            <a:ext cx="617873" cy="3595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(2)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CA65F70-55CE-A208-F881-336BD1F7C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9895" y="2276520"/>
            <a:ext cx="4362857" cy="36091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3456D65-0F82-A460-641A-227C26A2CF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3762374"/>
            <a:ext cx="3603403" cy="68379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091B4CA-F750-AF0A-AD13-FEAA6358EC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1399769"/>
            <a:ext cx="6332552" cy="40584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62E23-7420-4021-1AC6-4A68D137D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6E38898-2574-E70E-5928-DA558D40944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08E1102-5573-E631-98D3-A8F9366E377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A07FB103-D845-01B1-ABE0-49D2848A8CB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492DEE72-E9DE-BE25-08E7-60B3926BA7C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D4FED60-1EBB-1474-A1DA-95EBD0A7294B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632132C9-7E43-5460-053D-F07EDBA53FE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CE8071B-0732-1799-DD6E-7F12BE9F049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E7BB8A8-D547-1920-FCE5-D44BC1E5A6D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3A8758B7-1BE7-A860-C8A0-39ED9F50B7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32FB529-9930-5AC8-F802-22FF9E1C5C2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A11EA74-3E80-2555-BCF5-0D99327BFE5C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68132DC5-BE36-E651-A5A5-6575F1CC4C5F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92C37FC3-7EAA-8420-02DF-3187A11D9ECE}"/>
              </a:ext>
            </a:extLst>
          </p:cNvPr>
          <p:cNvSpPr txBox="1"/>
          <p:nvPr/>
        </p:nvSpPr>
        <p:spPr>
          <a:xfrm>
            <a:off x="10898498" y="3357437"/>
            <a:ext cx="617873" cy="3595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(3)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AF2AFB8C-FDE1-A2A6-CEE1-726515D210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3251" y="3357437"/>
            <a:ext cx="3429725" cy="50456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4D46E18-519A-04C2-F62B-999E4563FC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354" y="1676400"/>
            <a:ext cx="6495375" cy="38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2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00DDB-CF63-A65B-6402-86C54F89B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39C13DA4-3C19-C5FD-4A9E-36DD325E09C5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8A82BE31-EE3E-EDFF-843F-41E2E3F40F0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442928B1-F11D-2F11-5AFB-852B5384E71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B094A06-791B-38C8-DDB8-03D5E9EFEAC0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125B927-AE11-3AE0-4588-A8BBFE461FC2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CE397BE5-757C-83E4-81AA-0B393333A62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52646FB-470D-63EF-DC37-91A922D572D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8CBE07EF-F68E-0055-843E-61FF4A2F548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85679279-0B31-8597-DDB5-8CE86E762F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D7DF889-9A02-0EEA-D963-88F284D4B54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8556E4B-5594-CF67-7C24-5609938DACA6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1797B26C-6776-2DEA-CEFD-21B3CFC1EC3F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F32DC4F-C53B-AA5B-66CB-EDC882C755B5}"/>
              </a:ext>
            </a:extLst>
          </p:cNvPr>
          <p:cNvSpPr txBox="1"/>
          <p:nvPr/>
        </p:nvSpPr>
        <p:spPr>
          <a:xfrm>
            <a:off x="11164170" y="3254557"/>
            <a:ext cx="617873" cy="3595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(5)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A9E69BDC-A960-3BB6-75DB-4D619ECE0EC3}"/>
              </a:ext>
            </a:extLst>
          </p:cNvPr>
          <p:cNvSpPr txBox="1"/>
          <p:nvPr/>
        </p:nvSpPr>
        <p:spPr>
          <a:xfrm>
            <a:off x="11179486" y="4794212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(6)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40DCB591-2631-1754-80D4-A24DB3DB2E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5241" y="2176845"/>
            <a:ext cx="4395788" cy="40347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44C84E8-6C6B-1047-129F-9CB59F0ACCA7}"/>
              </a:ext>
            </a:extLst>
          </p:cNvPr>
          <p:cNvSpPr txBox="1"/>
          <p:nvPr/>
        </p:nvSpPr>
        <p:spPr>
          <a:xfrm>
            <a:off x="11138263" y="2027085"/>
            <a:ext cx="617873" cy="3595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(4)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3B11C70-56EF-A086-7C33-D10B79185C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5241" y="3239966"/>
            <a:ext cx="4850331" cy="5206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58BBDC3-3CB0-02E8-0D02-98D0198130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5241" y="4246514"/>
            <a:ext cx="3949841" cy="14751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2AE1365-7947-0BDF-7C4F-E8A0FAF692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" y="2943517"/>
            <a:ext cx="5871843" cy="163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0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B01D9-3AD3-8E50-E12D-819C953890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D8B3508-3F2E-9FF5-F101-2F228E2023D4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5006939-F32D-9859-D737-170716EABDA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0848B43-6E32-2630-C2A6-0022C3EFB34A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250DD3A-3AC1-CCF6-FC32-19CFBBE7C762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BC35FA79-2AC5-BA13-A1A6-528906561FCF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7D18D87D-AA9F-C0E9-C5E6-9C8C3AA9E5D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5FACF76-E925-E963-4B7C-B0C21CECF50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1DC03FA-41EB-1810-5812-B09694BED31E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BDA7FE8E-2E91-E952-B4C9-9C7B935A0C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D5F4EE2-105E-6181-28AF-B36204A575E6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1EDED90-49A0-6E01-DC6E-B59E9B9D2401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76920912-A2B9-C527-5B87-AF695A8A4288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8A59B3B-5B1A-C17C-3143-242D6DC723B0}"/>
              </a:ext>
            </a:extLst>
          </p:cNvPr>
          <p:cNvSpPr txBox="1"/>
          <p:nvPr/>
        </p:nvSpPr>
        <p:spPr>
          <a:xfrm>
            <a:off x="10778616" y="2947709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(7)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0E6208-ABFF-29D0-C882-E61B679CD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743200"/>
            <a:ext cx="5379396" cy="157945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16951D-80BB-8AF0-7C8B-406E11F6B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2971800"/>
            <a:ext cx="4400550" cy="33154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8411877-E0BE-6B20-9814-02A0E89BD2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3595540"/>
            <a:ext cx="3976688" cy="32462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4EC0FBBD-7D4A-D14B-9600-A64588686680}"/>
              </a:ext>
            </a:extLst>
          </p:cNvPr>
          <p:cNvSpPr txBox="1"/>
          <p:nvPr/>
        </p:nvSpPr>
        <p:spPr>
          <a:xfrm>
            <a:off x="10668000" y="3567989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(8)</a:t>
            </a:r>
          </a:p>
        </p:txBody>
      </p:sp>
    </p:spTree>
    <p:extLst>
      <p:ext uri="{BB962C8B-B14F-4D97-AF65-F5344CB8AC3E}">
        <p14:creationId xmlns:p14="http://schemas.microsoft.com/office/powerpoint/2010/main" val="2198611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F6FE3-EDB3-17E5-5E16-5EA9C59E9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1E983B1-42C8-54A0-AA99-A9CB15DFB70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7926F6A-E59D-58A3-E08C-003281EA84FF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706B2EF-5D73-8331-E91C-A78A62DE4FDB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D40E1624-BA50-1FE3-1F9C-D5080226C1F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703A4122-D68B-0374-2EA5-CD2EE7E616DC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B40E9226-F817-091E-FA73-673C878C6A57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2C3D15D-6454-6574-77AA-2BF597E42CA9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9086D7D-5C97-CFB5-F7BE-83A619F7C26C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5D39CEA4-119F-DF8E-3892-025CB21607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9E0FEBFA-4F2D-AA06-7136-D6613DB1DDB1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73BC53CE-4CF8-8CBA-280B-C872C500E630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9B411DFA-F65B-66AA-8084-5034D87F6887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6589C2D-72FD-A3FE-351C-AB7BEBD344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2373" y="1320091"/>
            <a:ext cx="3962400" cy="179298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1E5D91A-8DC3-36F4-C196-1AB2499623E6}"/>
              </a:ext>
            </a:extLst>
          </p:cNvPr>
          <p:cNvSpPr txBox="1"/>
          <p:nvPr/>
        </p:nvSpPr>
        <p:spPr>
          <a:xfrm>
            <a:off x="10713217" y="1829789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(9)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DA368E8F-240B-FDBE-BD38-1D6EF99E53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2804" y="3356996"/>
            <a:ext cx="4186238" cy="846574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DC932C3-7359-C1B3-579A-E12287B17873}"/>
              </a:ext>
            </a:extLst>
          </p:cNvPr>
          <p:cNvSpPr txBox="1"/>
          <p:nvPr/>
        </p:nvSpPr>
        <p:spPr>
          <a:xfrm>
            <a:off x="10672888" y="3517852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(10)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B26F356-A439-9A72-00D0-A7B14000FC1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5071" y="4507414"/>
            <a:ext cx="4413506" cy="507809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4FD50284-0668-6B3B-7B99-4696DA19EF25}"/>
              </a:ext>
            </a:extLst>
          </p:cNvPr>
          <p:cNvSpPr txBox="1"/>
          <p:nvPr/>
        </p:nvSpPr>
        <p:spPr>
          <a:xfrm>
            <a:off x="10713217" y="4571454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(11)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36085184-B7A3-3BC3-27F9-6FE358CC30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254" y="1981200"/>
            <a:ext cx="5144502" cy="33553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806D59A-CB74-7470-9948-C9ABA97E37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2804" y="5291491"/>
            <a:ext cx="3661031" cy="469818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512BC8FE-589E-8B8B-4678-A402AA07CA97}"/>
              </a:ext>
            </a:extLst>
          </p:cNvPr>
          <p:cNvSpPr txBox="1"/>
          <p:nvPr/>
        </p:nvSpPr>
        <p:spPr>
          <a:xfrm>
            <a:off x="10713217" y="5336535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(12)</a:t>
            </a: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D3D3B935-DD83-4A54-2547-00480B10BC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32804" y="5946005"/>
            <a:ext cx="4276669" cy="537366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8729F5F2-3472-378F-F3FB-AE0F0115C983}"/>
              </a:ext>
            </a:extLst>
          </p:cNvPr>
          <p:cNvSpPr txBox="1"/>
          <p:nvPr/>
        </p:nvSpPr>
        <p:spPr>
          <a:xfrm>
            <a:off x="10713217" y="6024823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(13)</a:t>
            </a:r>
          </a:p>
        </p:txBody>
      </p:sp>
    </p:spTree>
    <p:extLst>
      <p:ext uri="{BB962C8B-B14F-4D97-AF65-F5344CB8AC3E}">
        <p14:creationId xmlns:p14="http://schemas.microsoft.com/office/powerpoint/2010/main" val="39382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F098E-6B73-1615-6400-334813D97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2BA6D2C-2A5D-8E69-7C02-B10C2F2DB2ED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AE35D8F3-5ED4-CED5-9696-2DE68F21FDC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D7BEE8C-4703-4D76-1C14-439CAAAFD71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A5A6148-1096-D9B4-B34D-9F4AF3CE1AB3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4D6EF23-A710-1D5A-CC30-A71D0FA000CF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F0636587-ADDF-01CE-DD71-4610A1CBE72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6FD7703-83C2-B500-023E-8279AE524B21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E7D77370-1A20-71DA-3CB3-3646B372B02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D663742E-4970-9A9E-E82F-C3621F921F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C1CF3FB2-3D55-9687-373F-10810F354F58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0E07F8E9-F5AB-9AE4-6EA0-BE600C1650EF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>
            <a:extLst>
              <a:ext uri="{FF2B5EF4-FFF2-40B4-BE49-F238E27FC236}">
                <a16:creationId xmlns:a16="http://schemas.microsoft.com/office/drawing/2014/main" id="{16FE8E51-A1CB-62B6-65C5-40773EE1DFA0}"/>
              </a:ext>
            </a:extLst>
          </p:cNvPr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2A888D-3840-B189-8027-10717053FB9A}"/>
              </a:ext>
            </a:extLst>
          </p:cNvPr>
          <p:cNvSpPr txBox="1"/>
          <p:nvPr/>
        </p:nvSpPr>
        <p:spPr>
          <a:xfrm>
            <a:off x="10683524" y="2667000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(14)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F054A42-5D21-01B1-BF01-44394D7432C1}"/>
              </a:ext>
            </a:extLst>
          </p:cNvPr>
          <p:cNvSpPr txBox="1"/>
          <p:nvPr/>
        </p:nvSpPr>
        <p:spPr>
          <a:xfrm>
            <a:off x="10846500" y="3452667"/>
            <a:ext cx="702945" cy="379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>
                <a:latin typeface="Times New Roman" panose="02020603050405020304" charset="0"/>
                <a:cs typeface="Times New Roman" panose="02020603050405020304" charset="0"/>
              </a:rPr>
              <a:t>(15)</a:t>
            </a: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95E844D3-74A4-8039-6BB9-8332937067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694" y="2518559"/>
            <a:ext cx="5999068" cy="182088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5013171-40AD-C6F1-65C9-AD1FC7F3E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5600" y="2743200"/>
            <a:ext cx="3657600" cy="39014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82A5D66-E276-02F6-3096-C8203449DE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3200" y="3451487"/>
            <a:ext cx="4191000" cy="62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380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IwM2JjMWMwMTlhZTg1ODk3MWZjODVlMzkxYjUyNjk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11766</TotalTime>
  <Words>463</Words>
  <Application>Microsoft Office PowerPoint</Application>
  <PresentationFormat>宽屏</PresentationFormat>
  <Paragraphs>179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Noto Sans Mono CJK HK</vt:lpstr>
      <vt:lpstr>等线</vt:lpstr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HLT WPG</cp:lastModifiedBy>
  <cp:revision>124</cp:revision>
  <dcterms:created xsi:type="dcterms:W3CDTF">2023-09-17T03:47:00Z</dcterms:created>
  <dcterms:modified xsi:type="dcterms:W3CDTF">2024-12-01T01:44:13Z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87A3FB96F83F4531B996A18E4022202D_13</vt:lpwstr>
  </property>
  <property fmtid="{D5CDD505-2E9C-101B-9397-08002B2CF9AE}" pid="6" name="KSOProductBuildVer">
    <vt:lpwstr>2052-12.1.0.17147</vt:lpwstr>
  </property>
</Properties>
</file>